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788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8842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704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572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839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4078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6074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4846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5420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916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2736304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624736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ХВАЛІТЕ ГОСПОДА, ОРГАНІЗАТОРИ НОВИХ ЦЕРКОВ! </a:t>
            </a:r>
            <a:endParaRPr lang="ru-RU" sz="40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стануть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вони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виробляє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них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покладає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35:18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1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Громадяни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благословіть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Господа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баптисти-благовісники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благословіть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35:19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2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Баптистські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працівники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благословіть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Господа! </a:t>
            </a:r>
            <a:r>
              <a:rPr lang="en-US" sz="36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36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народжені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Господа, </a:t>
            </a:r>
            <a:r>
              <a:rPr lang="ru-RU" sz="36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благословіть</a:t>
            </a:r>
            <a:r>
              <a:rPr lang="ru-RU" sz="36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Господа! </a:t>
            </a:r>
            <a:endParaRPr lang="en-US" sz="36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35:20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Хваліте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Ім’я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хваліте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Всемогутнього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працюєте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організацією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дому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Господнього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хваліте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Домі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35:2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2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вибрав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собі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український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народ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власність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Свою!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35:4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Ймення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віковічне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Викупителю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пам’ять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Твоя з роду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35:13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судити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народжених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віруючих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людей, 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змилосердиться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рабами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молодими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баптистами.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35:14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13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Божки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Європейського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Союзу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срібло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золото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діло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рук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людських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35:15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8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Фінанси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ідоли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вони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мають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уста й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говорять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мають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 і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бачать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35:16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8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Підносяться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честі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богів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угоди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контракти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мають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чують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устах нема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віддиху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35:17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5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56</Words>
  <Application>Microsoft Office PowerPoint</Application>
  <PresentationFormat>Экран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135</vt:lpstr>
      <vt:lpstr>ПСАЛОМ 135:1</vt:lpstr>
      <vt:lpstr>ПСАЛОМ 135:2</vt:lpstr>
      <vt:lpstr>ПСАЛОМ 135:4</vt:lpstr>
      <vt:lpstr>ПСАЛОМ 135:13</vt:lpstr>
      <vt:lpstr>ПСАЛОМ 135:14</vt:lpstr>
      <vt:lpstr>ПСАЛОМ 135:15</vt:lpstr>
      <vt:lpstr>ПСАЛОМ 135:16</vt:lpstr>
      <vt:lpstr>ПСАЛОМ 135:17</vt:lpstr>
      <vt:lpstr>ПСАЛОМ 135:18</vt:lpstr>
      <vt:lpstr>ПСАЛОМ 135:19</vt:lpstr>
      <vt:lpstr>ПСАЛОМ 135:20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169</cp:revision>
  <dcterms:created xsi:type="dcterms:W3CDTF">2011-03-25T18:27:23Z</dcterms:created>
  <dcterms:modified xsi:type="dcterms:W3CDTF">2019-11-11T20:04:27Z</dcterms:modified>
</cp:coreProperties>
</file>